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5.jpg" ContentType="image/jpeg"/>
  <Override PartName="/ppt/media/image8.jpg" ContentType="image/jpeg"/>
  <Override PartName="/ppt/media/image11.jpg" ContentType="image/jpeg"/>
  <Override PartName="/ppt/media/image14.jpg" ContentType="image/jpeg"/>
  <Override PartName="/ppt/media/image16.jpg" ContentType="image/jpeg"/>
  <Override PartName="/ppt/media/image17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79" r:id="rId3"/>
    <p:sldId id="386" r:id="rId4"/>
    <p:sldId id="387" r:id="rId5"/>
    <p:sldId id="388" r:id="rId6"/>
    <p:sldId id="389" r:id="rId7"/>
    <p:sldId id="358" r:id="rId8"/>
    <p:sldId id="348" r:id="rId9"/>
    <p:sldId id="390" r:id="rId10"/>
    <p:sldId id="273" r:id="rId11"/>
    <p:sldId id="391" r:id="rId12"/>
    <p:sldId id="374" r:id="rId13"/>
    <p:sldId id="335" r:id="rId14"/>
    <p:sldId id="392" r:id="rId15"/>
    <p:sldId id="375" r:id="rId16"/>
    <p:sldId id="376" r:id="rId17"/>
    <p:sldId id="393" r:id="rId18"/>
    <p:sldId id="377" r:id="rId19"/>
    <p:sldId id="380" r:id="rId20"/>
    <p:sldId id="394" r:id="rId21"/>
    <p:sldId id="381" r:id="rId22"/>
    <p:sldId id="395" r:id="rId23"/>
    <p:sldId id="396" r:id="rId24"/>
    <p:sldId id="397" r:id="rId25"/>
    <p:sldId id="398" r:id="rId26"/>
    <p:sldId id="25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CB98-92EA-418C-8ADC-ACE434F02C64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568D-BCB3-45EC-948B-597995099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7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3568D-BCB3-45EC-948B-597995099D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socket.doorbellsquare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76EB2C-89CA-4B50-920D-E600823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"/>
            <a:ext cx="12192001" cy="6858000"/>
          </a:xfrm>
          <a:prstGeom prst="rect">
            <a:avLst/>
          </a:prstGeom>
        </p:spPr>
      </p:pic>
      <p:sp useBgFill="1">
        <p:nvSpPr>
          <p:cNvPr id="55" name="Rectangle 54" hidden="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4421893" y="3111239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i="1" dirty="0">
                <a:latin typeface="+mj-lt"/>
                <a:ea typeface="+mj-ea"/>
                <a:cs typeface="+mj-cs"/>
              </a:rPr>
              <a:t>Socket</a:t>
            </a:r>
            <a:r>
              <a:rPr lang="ko-KR" altLang="en-US" sz="4800" b="1" i="1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800" b="1" i="1" dirty="0">
                <a:latin typeface="+mj-lt"/>
                <a:ea typeface="+mj-ea"/>
                <a:cs typeface="+mj-cs"/>
              </a:rPr>
              <a:t>Server</a:t>
            </a:r>
          </a:p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i="1" dirty="0">
                <a:latin typeface="+mj-lt"/>
                <a:ea typeface="+mj-ea"/>
                <a:cs typeface="+mj-cs"/>
              </a:rPr>
              <a:t>사용 설명서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5DA8A2-9272-4119-B6D2-484CA6B8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758853" cy="1803873"/>
              <a:chOff x="2700072" y="2021840"/>
              <a:chExt cx="6479991" cy="24562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10179" y="3346580"/>
                <a:ext cx="5869884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연결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07383" y="1750573"/>
            <a:ext cx="5322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771955-59DF-459D-BA04-565ED7A2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83137"/>
            <a:ext cx="6288211" cy="47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연결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3D3FFA-7EED-4072-AB4D-6FE4CC1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" y="1108422"/>
            <a:ext cx="11139055" cy="52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DD7B76-61C6-44AD-89A1-6D11FB95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034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407693" cy="1781293"/>
              <a:chOff x="2700072" y="2021840"/>
              <a:chExt cx="6001836" cy="2425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64870" y="3315834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전송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16619" y="1346469"/>
            <a:ext cx="53220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/msg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 </a:t>
            </a:r>
            <a:r>
              <a:rPr lang="en-US" altLang="ko-KR" sz="2000" dirty="0"/>
              <a:t>{ msg:</a:t>
            </a:r>
            <a:r>
              <a:rPr lang="ko-KR" altLang="en-US" sz="2000" dirty="0"/>
              <a:t> </a:t>
            </a:r>
            <a:r>
              <a:rPr lang="en-US" altLang="ko-KR" sz="2000" dirty="0"/>
              <a:t>“1249083948032”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36082-9F5A-4038-AB76-7168EAE9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" y="1346469"/>
            <a:ext cx="6119480" cy="4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전송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46649" y="5176430"/>
            <a:ext cx="818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</a:t>
            </a:r>
            <a:r>
              <a:rPr lang="en-US" altLang="ko-KR" sz="2000" dirty="0"/>
              <a:t>1:1 </a:t>
            </a:r>
            <a:r>
              <a:rPr lang="ko-KR" altLang="en-US" sz="2000" dirty="0"/>
              <a:t>문의를 할 수 있게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비알랩과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센솔루션코리아만</a:t>
            </a:r>
            <a:r>
              <a:rPr lang="ko-KR" altLang="en-US" sz="2000" dirty="0"/>
              <a:t> 사이트에 문의하기가 있음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358F1-9B90-48FB-A353-25F6BD4D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" y="1134308"/>
            <a:ext cx="11757891" cy="51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0754E-389E-4B8C-9C07-9D72C02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"/>
            <a:ext cx="12192001" cy="68576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4342868" cy="1892128"/>
              <a:chOff x="2700072" y="2021840"/>
              <a:chExt cx="5913563" cy="25764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876599" y="3466755"/>
                <a:ext cx="4737036" cy="11315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메시지 받기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58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725855" y="1052910"/>
            <a:ext cx="53220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없을 때 무반응으로 로직 완성</a:t>
            </a:r>
            <a:r>
              <a:rPr lang="en-US" altLang="ko-KR" sz="2000" dirty="0"/>
              <a:t>(</a:t>
            </a:r>
            <a:r>
              <a:rPr lang="ko-KR" altLang="en-US" sz="2000" dirty="0"/>
              <a:t>디바이스</a:t>
            </a:r>
            <a:r>
              <a:rPr lang="en-US" altLang="ko-KR" sz="2000" dirty="0"/>
              <a:t>, </a:t>
            </a:r>
            <a:r>
              <a:rPr lang="ko-KR" altLang="en-US" sz="2000" dirty="0"/>
              <a:t>앱 과부하 막음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전송 받을 때 스트링 값만 받을 수 있도록 로직 구현함 </a:t>
            </a:r>
            <a:r>
              <a:rPr lang="en-US" altLang="ko-KR" sz="2000" dirty="0"/>
              <a:t>=&gt; </a:t>
            </a:r>
            <a:r>
              <a:rPr lang="ko-KR" altLang="en-US" sz="2000" dirty="0"/>
              <a:t>객체</a:t>
            </a:r>
            <a:r>
              <a:rPr lang="en-US" altLang="ko-KR" sz="2000" dirty="0"/>
              <a:t>, </a:t>
            </a:r>
            <a:r>
              <a:rPr lang="ko-KR" altLang="en-US" sz="2000" dirty="0"/>
              <a:t>배열 없음 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7F3D5-DE9E-4C9C-9DB2-06E64115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8" y="1163746"/>
            <a:ext cx="6514841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37558" y="214440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메시지 받기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2026333" y="4976082"/>
            <a:ext cx="818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위 사진처럼 뉴스 정보를 업데이트 함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타사</a:t>
            </a:r>
            <a:r>
              <a:rPr lang="en-US" altLang="ko-KR" sz="2000" dirty="0"/>
              <a:t>- </a:t>
            </a:r>
            <a:r>
              <a:rPr lang="ko-KR" altLang="en-US" sz="2000" dirty="0"/>
              <a:t>직접 저렇게 클릭하여 들어가게 끔 되어있음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슬립테크가</a:t>
            </a:r>
            <a:r>
              <a:rPr lang="ko-KR" altLang="en-US" sz="2000" dirty="0"/>
              <a:t> 왜 필요한지에 관한 뉴스기사들을 기본적으로 표출 한 후 하단에 클릭하여 다른 기사가 보게끔 구성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B5B9F-49BD-4A30-B026-DF0F4E0C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" y="1089951"/>
            <a:ext cx="11268364" cy="52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7DE29-5F9D-4E86-BD9A-40235040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758846" cy="1929073"/>
              <a:chOff x="2700072" y="2021840"/>
              <a:chExt cx="6479992" cy="26267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10171" y="3517063"/>
                <a:ext cx="586989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포트 삭제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6507" y="3563237"/>
            <a:ext cx="4171270" cy="523220"/>
            <a:chOff x="1191929" y="2733040"/>
            <a:chExt cx="417127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38708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연결확인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6507" y="4279088"/>
            <a:ext cx="4076988" cy="523220"/>
            <a:chOff x="1191929" y="2733040"/>
            <a:chExt cx="3987779" cy="4235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03590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전송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1" name="그림 20" descr="실내, 장치이(가) 표시된 사진">
            <a:extLst>
              <a:ext uri="{FF2B5EF4-FFF2-40B4-BE49-F238E27FC236}">
                <a16:creationId xmlns:a16="http://schemas.microsoft.com/office/drawing/2014/main" id="{D4C9F039-1F22-8693-7E7A-B6BB4EEB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750BD-6574-CE3B-9B8A-C67368A84634}"/>
              </a:ext>
            </a:extLst>
          </p:cNvPr>
          <p:cNvGrpSpPr/>
          <p:nvPr/>
        </p:nvGrpSpPr>
        <p:grpSpPr>
          <a:xfrm>
            <a:off x="836508" y="2893566"/>
            <a:ext cx="4674523" cy="523220"/>
            <a:chOff x="1191929" y="2733040"/>
            <a:chExt cx="4572237" cy="4235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BA6A1A-5088-0F40-0AE7-B3F06BCF0064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9AF5EE-47C6-A95E-DC20-6A54061D20D9}"/>
                </a:ext>
              </a:extLst>
            </p:cNvPr>
            <p:cNvSpPr txBox="1"/>
            <p:nvPr/>
          </p:nvSpPr>
          <p:spPr>
            <a:xfrm>
              <a:off x="1976118" y="2733040"/>
              <a:ext cx="3788048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중 포트확인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D05D0F-063C-40AA-ADE0-D4675804558F}"/>
              </a:ext>
            </a:extLst>
          </p:cNvPr>
          <p:cNvGrpSpPr/>
          <p:nvPr/>
        </p:nvGrpSpPr>
        <p:grpSpPr>
          <a:xfrm>
            <a:off x="836507" y="5004175"/>
            <a:ext cx="3829739" cy="523220"/>
            <a:chOff x="1191929" y="2733040"/>
            <a:chExt cx="3745942" cy="423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91D06C-F9C9-4A78-8BD1-DE29CBACF612}"/>
                </a:ext>
              </a:extLst>
            </p:cNvPr>
            <p:cNvSpPr txBox="1"/>
            <p:nvPr/>
          </p:nvSpPr>
          <p:spPr>
            <a:xfrm>
              <a:off x="1191929" y="2733040"/>
              <a:ext cx="669819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C5DEAC-C7F6-4D19-AAA7-406D691CDF99}"/>
                </a:ext>
              </a:extLst>
            </p:cNvPr>
            <p:cNvSpPr txBox="1"/>
            <p:nvPr/>
          </p:nvSpPr>
          <p:spPr>
            <a:xfrm>
              <a:off x="1976118" y="2733040"/>
              <a:ext cx="2961753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메시지 받기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7C282-5F34-4530-8F6A-2375925A6DFE}"/>
              </a:ext>
            </a:extLst>
          </p:cNvPr>
          <p:cNvGrpSpPr/>
          <p:nvPr/>
        </p:nvGrpSpPr>
        <p:grpSpPr>
          <a:xfrm>
            <a:off x="827270" y="5669421"/>
            <a:ext cx="4315449" cy="523229"/>
            <a:chOff x="1191929" y="2733040"/>
            <a:chExt cx="4221030" cy="4235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F0F64-3130-496A-9435-75FF0FC5CA1C}"/>
                </a:ext>
              </a:extLst>
            </p:cNvPr>
            <p:cNvSpPr txBox="1"/>
            <p:nvPr/>
          </p:nvSpPr>
          <p:spPr>
            <a:xfrm>
              <a:off x="1191929" y="2733040"/>
              <a:ext cx="669820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D7D87-C5FC-485D-AC26-1ECFF3E87FD7}"/>
                </a:ext>
              </a:extLst>
            </p:cNvPr>
            <p:cNvSpPr txBox="1"/>
            <p:nvPr/>
          </p:nvSpPr>
          <p:spPr>
            <a:xfrm>
              <a:off x="1976118" y="2733049"/>
              <a:ext cx="343684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포트 삭제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(GET)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A46E8D-EF6C-4ED1-8C10-312D7FF52F70}"/>
              </a:ext>
            </a:extLst>
          </p:cNvPr>
          <p:cNvGrpSpPr/>
          <p:nvPr/>
        </p:nvGrpSpPr>
        <p:grpSpPr>
          <a:xfrm>
            <a:off x="836508" y="2206054"/>
            <a:ext cx="3717915" cy="523220"/>
            <a:chOff x="1191929" y="2733040"/>
            <a:chExt cx="3636560" cy="4235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04122-A3D7-4D86-923E-6354FA8BADD4}"/>
                </a:ext>
              </a:extLst>
            </p:cNvPr>
            <p:cNvSpPr txBox="1"/>
            <p:nvPr/>
          </p:nvSpPr>
          <p:spPr>
            <a:xfrm>
              <a:off x="1191929" y="2733040"/>
              <a:ext cx="669818" cy="423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73FB7-3D38-4F68-A51F-B35FC52DB507}"/>
                </a:ext>
              </a:extLst>
            </p:cNvPr>
            <p:cNvSpPr txBox="1"/>
            <p:nvPr/>
          </p:nvSpPr>
          <p:spPr>
            <a:xfrm>
              <a:off x="1976118" y="2733040"/>
              <a:ext cx="2852371" cy="4235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생성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(POST)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6605783" y="1080621"/>
            <a:ext cx="54051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서버 생성 시 생성되어 </a:t>
            </a:r>
            <a:r>
              <a:rPr lang="en-US" altLang="ko-KR" sz="2000" dirty="0"/>
              <a:t>response</a:t>
            </a:r>
            <a:r>
              <a:rPr lang="ko-KR" altLang="en-US" sz="2000" dirty="0"/>
              <a:t>된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APP_PORT === </a:t>
            </a:r>
            <a:r>
              <a:rPr lang="ko-KR" altLang="en-US" sz="2000" dirty="0"/>
              <a:t>앱의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DEVICE_PORT === </a:t>
            </a:r>
            <a:r>
              <a:rPr lang="ko-KR" altLang="en-US" sz="2000" dirty="0"/>
              <a:t>디바이스의 포트번호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API: /</a:t>
            </a:r>
            <a:r>
              <a:rPr lang="en-US" altLang="ko-KR" sz="2000" dirty="0" err="1"/>
              <a:t>disConnect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앱</a:t>
            </a:r>
            <a:r>
              <a:rPr lang="en-US" altLang="ko-KR" sz="2000" dirty="0"/>
              <a:t>,</a:t>
            </a:r>
            <a:r>
              <a:rPr lang="ko-KR" altLang="en-US" sz="2000" dirty="0"/>
              <a:t>디바이스 포트별로 각각 삭제 해줘야 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서비스 해지 후 디바이스 일정 버튼을 누르면 삭제</a:t>
            </a:r>
            <a:r>
              <a:rPr lang="en-US" altLang="ko-KR" sz="2000" dirty="0"/>
              <a:t> GET</a:t>
            </a:r>
            <a:r>
              <a:rPr lang="ko-KR" altLang="en-US" sz="2000" dirty="0"/>
              <a:t>요청을 보내게 하거나 앱에서 해당 </a:t>
            </a:r>
            <a:r>
              <a:rPr lang="en-US" altLang="ko-KR" sz="2000" dirty="0"/>
              <a:t>GET</a:t>
            </a:r>
            <a:r>
              <a:rPr lang="ko-KR" altLang="en-US" sz="2000" dirty="0"/>
              <a:t>요청을 한 버튼에 각 포트별로 사용하면 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36F86-B602-409A-A3B3-91EF9B1C1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" y="1283137"/>
            <a:ext cx="6354890" cy="47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1688696" y="5192566"/>
            <a:ext cx="9302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DoorbellSquare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AdminSite</a:t>
            </a:r>
            <a:r>
              <a:rPr lang="ko-KR" altLang="en-US" sz="2000" dirty="0"/>
              <a:t>처럼 고객들의 정보 테이블로 화면구성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앞 체크박스버튼 체크 후 영상확인 버튼 누르면 영상확인 가능하게 구상하려 함 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9C18E-4811-4DB0-81A6-C83463CF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8" y="1338461"/>
            <a:ext cx="6630671" cy="3350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5B20F-37B0-44B2-A051-8E351E31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8" y="1149189"/>
            <a:ext cx="10178993" cy="51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앱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B71547-8A1B-49EF-B13F-046957CEE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2" y="1298525"/>
            <a:ext cx="10852727" cy="4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208404" y="183740"/>
            <a:ext cx="990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디바이스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7A7EA0-A896-4300-AAED-F8152F1B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362630"/>
            <a:ext cx="11166764" cy="4550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7B6A77-B7D5-430F-95DE-3C0FAADE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1120650"/>
            <a:ext cx="4648171" cy="25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71823" y="174504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C76A4-178F-49E8-AA01-A5D09E5F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298525"/>
            <a:ext cx="11536218" cy="45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66165" y="174504"/>
            <a:ext cx="10632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 포트 삭제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삭제 후 사용 중 포트확인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71299-C362-42F0-973B-7B3DC9B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" y="1030456"/>
            <a:ext cx="11240655" cy="52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926891" cy="1750143"/>
              <a:chOff x="2700072" y="2021840"/>
              <a:chExt cx="5347156" cy="238312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4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0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443036" y="3273417"/>
                <a:ext cx="3604192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0306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형태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2D744-F54A-4B85-8B77-0EBE2F56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046651"/>
            <a:ext cx="6978462" cy="52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730774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8B87E-A3D0-4E3E-866E-828CDDEB4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7" y="1030776"/>
            <a:ext cx="11610109" cy="53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518335" y="159116"/>
            <a:ext cx="82778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서버생성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(POST) - DB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저장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340076" y="1145274"/>
            <a:ext cx="4689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 </a:t>
            </a:r>
            <a:r>
              <a:rPr lang="ko-KR" altLang="en-US" sz="2000" dirty="0"/>
              <a:t>구조</a:t>
            </a:r>
            <a:r>
              <a:rPr lang="en-US" altLang="ko-KR" sz="2000" dirty="0"/>
              <a:t>: { MAC: “</a:t>
            </a:r>
            <a:r>
              <a:rPr lang="ko-KR" altLang="en-US" sz="2000" dirty="0" err="1"/>
              <a:t>맥주소</a:t>
            </a:r>
            <a:r>
              <a:rPr lang="en-US" altLang="ko-KR" sz="2000" dirty="0"/>
              <a:t>”, PORT: “</a:t>
            </a:r>
            <a:r>
              <a:rPr lang="ko-KR" altLang="en-US" sz="2000" dirty="0"/>
              <a:t>포트번호</a:t>
            </a:r>
            <a:r>
              <a:rPr lang="en-US" altLang="ko-KR" sz="2000" dirty="0"/>
              <a:t>”, IP: “</a:t>
            </a:r>
            <a:r>
              <a:rPr lang="ko-KR" altLang="en-US" sz="2000" dirty="0" err="1"/>
              <a:t>아이피주소</a:t>
            </a:r>
            <a:r>
              <a:rPr lang="en-US" altLang="ko-KR" sz="2000" dirty="0"/>
              <a:t>”, APP_PORT: 3000~4999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구조에서 </a:t>
            </a:r>
            <a:r>
              <a:rPr lang="en-US" altLang="ko-KR" sz="2000" dirty="0"/>
              <a:t>APP_PORT</a:t>
            </a:r>
            <a:r>
              <a:rPr lang="ko-KR" altLang="en-US" sz="2000" dirty="0"/>
              <a:t>는 </a:t>
            </a:r>
            <a:r>
              <a:rPr lang="en-US" altLang="ko-KR" sz="2000" dirty="0"/>
              <a:t>INT</a:t>
            </a:r>
            <a:r>
              <a:rPr lang="ko-KR" altLang="en-US" sz="2000" dirty="0"/>
              <a:t>값이고 </a:t>
            </a:r>
            <a:r>
              <a:rPr lang="en-US" altLang="ko-KR" sz="2000" dirty="0"/>
              <a:t>APP_PORT</a:t>
            </a:r>
            <a:r>
              <a:rPr lang="ko-KR" altLang="en-US" sz="2000" dirty="0"/>
              <a:t>값 </a:t>
            </a:r>
            <a:r>
              <a:rPr lang="en-US" altLang="ko-KR" sz="2000" dirty="0"/>
              <a:t>+2000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값이 해당 앱과 연결되야 하는 디바이스의 포트번호 값이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생성에 성공하면 각각의 주소가 </a:t>
            </a:r>
            <a:r>
              <a:rPr lang="ko-KR" altLang="en-US" sz="2000" dirty="0" err="1"/>
              <a:t>리스폰이</a:t>
            </a:r>
            <a:r>
              <a:rPr lang="ko-KR" altLang="en-US" sz="2000" dirty="0"/>
              <a:t> 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AE47A-E2C2-458B-A467-284A2975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74"/>
            <a:ext cx="12192000" cy="4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50647" cy="2341029"/>
              <a:chOff x="2700072" y="2021840"/>
              <a:chExt cx="6332680" cy="31877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57513" y="3072193"/>
                <a:ext cx="5575239" cy="21373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중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포트번호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05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303424" y="159116"/>
            <a:ext cx="8678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구조설명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DA7F5-6688-4EFE-A7DF-721F63A87367}"/>
              </a:ext>
            </a:extLst>
          </p:cNvPr>
          <p:cNvSpPr txBox="1"/>
          <p:nvPr/>
        </p:nvSpPr>
        <p:spPr>
          <a:xfrm>
            <a:off x="7103625" y="2137475"/>
            <a:ext cx="49258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기본주소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http://socket.doorbellsquare.com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포트번호</a:t>
            </a:r>
            <a:r>
              <a:rPr lang="en-US" altLang="ko-KR" sz="2000" dirty="0"/>
              <a:t>: 8080,  API: /</a:t>
            </a:r>
            <a:r>
              <a:rPr lang="en-US" altLang="ko-KR" sz="2000" dirty="0" err="1"/>
              <a:t>checkPort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 중인 포트번호 확인하는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DB</a:t>
            </a:r>
            <a:r>
              <a:rPr lang="ko-KR" altLang="en-US" sz="2000" dirty="0"/>
              <a:t> 내 생성되어 있고 현재 서버가 돌고있는 데이터를 확인할 수 있는 </a:t>
            </a:r>
            <a:r>
              <a:rPr lang="en-US" altLang="ko-KR" sz="2000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B948E-6EA9-4747-AD4F-31AD4465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145274"/>
            <a:ext cx="6866313" cy="51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16733" y="159116"/>
            <a:ext cx="8955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사용중인 포트번호 확인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(GET) -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사용예시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643F5-75F2-44AD-8C61-8371209BA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75" y="1145274"/>
            <a:ext cx="8615218" cy="51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779</Words>
  <Application>Microsoft Office PowerPoint</Application>
  <PresentationFormat>와이드스크린</PresentationFormat>
  <Paragraphs>153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HRSON</cp:lastModifiedBy>
  <cp:revision>722</cp:revision>
  <dcterms:created xsi:type="dcterms:W3CDTF">2019-12-23T00:32:35Z</dcterms:created>
  <dcterms:modified xsi:type="dcterms:W3CDTF">2023-04-04T09:19:59Z</dcterms:modified>
</cp:coreProperties>
</file>